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46B71-130D-8116-7209-10FE225209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6AEC54-D826-31DB-1D10-9D9FBFF3E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679DF0-90AA-DBC6-A251-EDAB181BD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FEBB-199D-B146-B11B-5954AAB3D7BE}" type="datetimeFigureOut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1BB19-A004-5E96-EB58-F799C8569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C22A4-C554-1724-05CA-1D207294D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F7FC-9601-1345-811A-B2AE19AFF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159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BEF67-0CD5-02E9-168E-ECBFC1E94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2B4B34-7D2C-1EB8-9B99-59A0FCCDD2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5CF355-59F4-D588-CEF7-8D39EBDDE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FEBB-199D-B146-B11B-5954AAB3D7BE}" type="datetimeFigureOut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EEEE7-883B-D6DC-D04B-7E3987A1F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C8B21-3005-C428-C93E-2DD1603E9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F7FC-9601-1345-811A-B2AE19AFF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97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D2013E-5FC9-D4D9-B3DF-3C99848A88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6DED43-E16E-A00E-AC49-437CF66EAB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CD53A-0891-58B8-42CA-4DAD3ABFA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FEBB-199D-B146-B11B-5954AAB3D7BE}" type="datetimeFigureOut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FE82F7-4A21-4E1A-B5A2-66D5C5D80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B86C6-6FE9-9D6C-4D17-E6832A862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F7FC-9601-1345-811A-B2AE19AFF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746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B6FF7-A49F-EB6B-2D1E-AE79D6E76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4FFD7-6FD8-70D4-058A-CD3E97890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A3F00-FCB4-A16E-097E-2B88A9195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FEBB-199D-B146-B11B-5954AAB3D7BE}" type="datetimeFigureOut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06D62-9783-C3CB-233A-914C0CD1B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28F51-C5BE-B284-24B4-81AEA51D3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F7FC-9601-1345-811A-B2AE19AFF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37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A32A6-E5FB-3021-8215-87C9E8922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3791DA-82DC-DF98-89D4-B3C6575F2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63373-42EF-3F0E-744D-5F3C1DA28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FEBB-199D-B146-B11B-5954AAB3D7BE}" type="datetimeFigureOut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E5765-96C3-6419-6A1A-894B7A380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9D666-6420-7A5D-4AFF-E8E58DB26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F7FC-9601-1345-811A-B2AE19AFF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07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D27F0-04D8-6A40-03B8-4D1298700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71CDF-ABD6-277B-4F6B-9E5EF2FE96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7DF974-8F50-9284-040D-E687DF206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291F0-6C62-C266-A12F-6BDAA7BD5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FEBB-199D-B146-B11B-5954AAB3D7BE}" type="datetimeFigureOut">
              <a:rPr lang="en-US" smtClean="0"/>
              <a:t>6/13/25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31E911-1A94-6AAD-76F6-3E5E7161C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5DA2D4-E282-0293-5E79-E9A3E94AB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F7FC-9601-1345-811A-B2AE19AFF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421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2E0F0-FA41-DB81-3258-38A48D9DF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8091D2-15BE-8B93-57AD-CDE4189AE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4C4D71-C70B-4DCA-42EB-1B3401A4C4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F1D114-BA90-E9C6-B27A-D848979363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AF3852-3E8F-9992-73DF-AA10B190E6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12BEDC-02ED-B1E0-B1E4-A8E43EBA1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FEBB-199D-B146-B11B-5954AAB3D7BE}" type="datetimeFigureOut">
              <a:rPr lang="en-US" smtClean="0"/>
              <a:t>6/13/25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BA1404-FC90-9188-B95C-ABAE45885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B1BA3B-6CE1-997E-7BFD-6ABFF53EB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F7FC-9601-1345-811A-B2AE19AFF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899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F7A46-8F33-895B-10EC-54C0879CB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85280F-A9C9-88E1-61CC-D09E09806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FEBB-199D-B146-B11B-5954AAB3D7BE}" type="datetimeFigureOut">
              <a:rPr lang="en-US" smtClean="0"/>
              <a:t>6/13/25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26C51B-A0B0-06B7-A032-FE4A420BE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79266D-A26C-C50F-D1E4-ED6BAF6C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F7FC-9601-1345-811A-B2AE19AFF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171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66553C-29FF-A025-0D54-4960170DA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FEBB-199D-B146-B11B-5954AAB3D7BE}" type="datetimeFigureOut">
              <a:rPr lang="en-US" smtClean="0"/>
              <a:t>6/13/25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BCA57F-0C0E-EE0D-1F2A-F645B4969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CB6CBE-3626-F8C6-977B-96705AA63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F7FC-9601-1345-811A-B2AE19AFF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07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11E0F-D3D3-D2A4-8313-D5891E5F8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73EB8-4AF0-0EE0-8C05-C9E750D57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E799AC-18B8-36D5-B954-324D6C3E28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23A9A-E23D-D19A-EB24-E90AAC9D7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FEBB-199D-B146-B11B-5954AAB3D7BE}" type="datetimeFigureOut">
              <a:rPr lang="en-US" smtClean="0"/>
              <a:t>6/13/25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0E304-3677-8EAE-D08E-40FB02D7F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147EE-D595-F65A-1298-B5A5A31EC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F7FC-9601-1345-811A-B2AE19AFF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17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5E6CD-266A-ECF0-104F-FB21D2862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AC1FB-25CC-E638-F563-5C57C2672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9756B2-7AB0-6211-0160-F64361A4B8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A9683-1D7C-F1A7-0924-3F6E1964B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FEBB-199D-B146-B11B-5954AAB3D7BE}" type="datetimeFigureOut">
              <a:rPr lang="en-US" smtClean="0"/>
              <a:t>6/13/25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0309B9-70D8-98EE-4735-68593759F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818B2-8809-61A9-DFEF-6E11B9E06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F7FC-9601-1345-811A-B2AE19AFF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37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55FBBB-E9B2-3063-77E3-E484B009A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D532E-A27A-A56F-88F7-58CA4AFB6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11AC2-C2C5-F949-14A4-A76E56EDC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E0FEBB-199D-B146-B11B-5954AAB3D7BE}" type="datetimeFigureOut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926FD-E16F-9A35-B83B-FFD0D16463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E1DBC-7084-BEA0-AAD7-9D6592C9FE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BCF7FC-9601-1345-811A-B2AE19AFF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32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business.joinfound.com/hubfs/videos/member-stories.mp4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miling with her hands on her hips&#10;&#10;AI-generated content may be incorrect.">
            <a:extLst>
              <a:ext uri="{FF2B5EF4-FFF2-40B4-BE49-F238E27FC236}">
                <a16:creationId xmlns:a16="http://schemas.microsoft.com/office/drawing/2014/main" id="{6B8FBC78-EFB4-08CE-F8F7-3C1FDDB4D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49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survey&#10;&#10;AI-generated content may be incorrect.">
            <a:extLst>
              <a:ext uri="{FF2B5EF4-FFF2-40B4-BE49-F238E27FC236}">
                <a16:creationId xmlns:a16="http://schemas.microsoft.com/office/drawing/2014/main" id="{DDD69DC1-D00A-B0DD-3C0F-7A100B621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54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hone&#10;&#10;AI-generated content may be incorrect.">
            <a:extLst>
              <a:ext uri="{FF2B5EF4-FFF2-40B4-BE49-F238E27FC236}">
                <a16:creationId xmlns:a16="http://schemas.microsoft.com/office/drawing/2014/main" id="{247212D1-1AB9-9F6C-6E42-4EA8218B8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42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ell phone with text on it&#10;&#10;AI-generated content may be incorrect.">
            <a:extLst>
              <a:ext uri="{FF2B5EF4-FFF2-40B4-BE49-F238E27FC236}">
                <a16:creationId xmlns:a16="http://schemas.microsoft.com/office/drawing/2014/main" id="{5B776346-2BC6-8A71-7F42-E5D60A857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8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with a play button&#10;&#10;AI-generated content may be incorrect.">
            <a:hlinkClick r:id="rId2"/>
            <a:extLst>
              <a:ext uri="{FF2B5EF4-FFF2-40B4-BE49-F238E27FC236}">
                <a16:creationId xmlns:a16="http://schemas.microsoft.com/office/drawing/2014/main" id="{DEC84087-6B9E-39BB-1CBA-C5BB8038A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76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couch&#10;&#10;AI-generated content may be incorrect.">
            <a:extLst>
              <a:ext uri="{FF2B5EF4-FFF2-40B4-BE49-F238E27FC236}">
                <a16:creationId xmlns:a16="http://schemas.microsoft.com/office/drawing/2014/main" id="{E26030B5-3068-A918-D614-3EC8FFF2B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45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Javier Monterrosa</dc:creator>
  <cp:lastModifiedBy>Javier Monterrosa</cp:lastModifiedBy>
  <cp:revision>1</cp:revision>
  <dcterms:created xsi:type="dcterms:W3CDTF">2025-06-13T18:35:08Z</dcterms:created>
  <dcterms:modified xsi:type="dcterms:W3CDTF">2025-06-13T18:37:28Z</dcterms:modified>
</cp:coreProperties>
</file>