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0"/>
    <p:restoredTop sz="94760"/>
  </p:normalViewPr>
  <p:slideViewPr>
    <p:cSldViewPr snapToGrid="0">
      <p:cViewPr varScale="1">
        <p:scale>
          <a:sx n="113" d="100"/>
          <a:sy n="113" d="100"/>
        </p:scale>
        <p:origin x="8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65B14-0079-728C-2986-84D708881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3CCA8C-810C-CFB8-210D-535B789F1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7960B-B342-1766-43EC-42FD7DAF4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06C64-47BA-2238-9A92-595BB0D65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C2EF1-028B-7EBB-B1A3-0539ACF77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325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96F11-E716-C250-529A-F808C5DC6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B2CC99-44B3-248B-6574-32655E184E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EB64C-941E-D62D-089F-6DA761AAE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C3B9C-0052-F371-E076-843B705E0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0485B-10E4-6338-2C54-7352349A7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51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0E2EAC-4E76-F60B-7EA1-7FD0365C02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19AAEC-8D95-48AA-0B7F-E13BA7232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317CE-44D6-8BE4-6924-8537C2F60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C7FDA-EBF4-0E2B-1C56-7CDB231B5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57D7C-594D-F7FC-CE53-C3A79573F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65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65DB5-874D-CFEE-A174-768892B16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C40B2-5E2D-5BA8-CB89-2AA3F05EC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3EC9D-3658-5315-3066-10A263A1E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AB833-E7B3-EC3F-6700-4A53BA23E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7AD72-E58C-65C7-E06C-02A6BDB9A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89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E17B-8AE4-AAD2-DD6A-33F5621ED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6F2CD-222C-EB5C-EAB2-64960F56E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6C943-FA0C-D2F7-453F-639C47173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2DA97-AD99-CA4D-A5D1-F90E48430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89B56-DD4A-DD2C-A26B-EE49A5378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26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6A897-90D4-F0A4-4A54-461354328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5CE91-0F20-E10B-2EDA-1E2CC4A703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66C70E-1B72-7303-C51F-FDEF132FD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46CAEC-E8AE-97D1-74A8-71BE2D8FC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3/2/26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7AAAE-6B28-31B8-508A-FBF05791B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FEC12-212F-AA39-5892-065E242D4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80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FC969-42C3-B901-AEA8-D1D4B7856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93B2AE-EE8E-4E94-AA1F-00C9E51D8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B0EB8A-3F4D-9E7B-2EED-A309309BD1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D984F7-DDD5-A4D5-101E-BD8E7923A1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6459E0-4947-6289-D137-B4549E42B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4187E3-4D30-7E49-44AC-A061046DB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3/2/26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AD1903-A205-8EF9-5D68-68E22F9A6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E50C28-5506-1291-832F-B4AA18C69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02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93B0A-4C7E-2689-0680-839E86E3C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0A525C-1153-BFA7-7E84-967EFD0CF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3/2/26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979C2D-34A5-A077-FB97-A5FBB115B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6257D-0FE3-B7CE-A9D5-BA793B4BD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1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D7C06A-4174-D76C-6CF9-22310A1D0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3/2/26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D347BF-5860-72C3-55C4-E0C121BD4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A7B1B-A31A-6AB2-CF4E-FDD0DE62D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16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776A2-B1FB-9754-10C9-2C8AEFD9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220F9-1418-4D62-BEAF-793B35D9B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6A4359-D15E-6831-F2C5-D8AEE449E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92C91-F99C-DEAF-DBE8-3FD52712C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3/2/26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2C3203-E22E-899B-406A-C8E4283D5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0AE88E-5E64-3065-F1D6-F41FB8E5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34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FCE1A-F9DC-4CD3-7B62-10356F2B8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31AA99-9BAA-B008-9418-333CB6D1EB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F193B-9EE1-22D2-9E34-797F9E86F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2EBE5-41CF-B8EF-63E7-E95D3DEE2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3/2/26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62118-E362-7C5D-5267-B5D4FE96B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E6A266-43FC-050C-4F6C-9B706BDED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39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750D29-67D5-FE23-D747-498DF5B1E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5CF84-1C19-A1A0-744F-463482025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E3BBA-5BAD-C147-AE22-9BDEFD1F91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30A7A8-29FC-1A44-B363-765BDAC7247D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5E974-06BD-2129-413E-B5E5C91EEC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566C8-65B9-1859-1472-5707522DD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5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miling with her hands on her hips&#10;&#10;AI-generated content may be incorrect.">
            <a:extLst>
              <a:ext uri="{FF2B5EF4-FFF2-40B4-BE49-F238E27FC236}">
                <a16:creationId xmlns:a16="http://schemas.microsoft.com/office/drawing/2014/main" id="{A7F15D91-70CF-0A8D-2B51-865E13F7F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4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92E31E1B-2FA9-1AE0-7DCE-B51F70396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04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4471EE50-960B-8AAA-7091-5C023B5DD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30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ED5060-0889-0F3F-2CEC-7700DB64DE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65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FE49EC-E37B-A814-AB9B-564D3C3BBA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79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couch&#10;&#10;AI-generated content may be incorrect.">
            <a:extLst>
              <a:ext uri="{FF2B5EF4-FFF2-40B4-BE49-F238E27FC236}">
                <a16:creationId xmlns:a16="http://schemas.microsoft.com/office/drawing/2014/main" id="{CA155640-96CF-AFB6-79FA-01857EBC0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1A1E8473-6134-1539-1C9A-3F059AA15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77" y="2695222"/>
            <a:ext cx="1761099" cy="175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83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Javier Monterrosa</dc:creator>
  <cp:lastModifiedBy>Stefanie Wolfson</cp:lastModifiedBy>
  <cp:revision>4</cp:revision>
  <dcterms:created xsi:type="dcterms:W3CDTF">2025-06-13T18:29:55Z</dcterms:created>
  <dcterms:modified xsi:type="dcterms:W3CDTF">2026-03-02T20:04:20Z</dcterms:modified>
</cp:coreProperties>
</file>