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8AD98-1EE5-A67F-442F-6A99619F3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3F4A62-9E38-8680-6AEF-577DE2EAC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CC68F-391B-B30C-802D-BBD22B1C9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C701B6-185A-3820-2CEC-310883227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54ABB6-57BE-0B8E-2E84-63E4721D7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3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643DB-54B1-D169-F1D6-54AC9AAA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6719C-8046-2484-5F48-019938B17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BE485-12CF-865C-CD62-6FFC927D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969C9-EE9B-9E9C-C095-8779EC4DC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C1C16F-EAE7-5105-5D91-3CE512975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69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2B798C-A9D4-171A-BAEE-B4F568824A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E22C3-0E17-4189-7F5E-EB5E9B5270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A0B1-B0F0-4F4B-5EAC-6B47936B3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602510-84C1-1471-ACE6-FBF42D070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BC3D-884E-0180-BF3D-6B74032A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36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75B1-05D4-725B-363E-E07B65882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30BC1-29C7-81F8-3D65-A200EB94A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201C8-2C63-6248-193B-19B3A785D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9CEC2A-5910-A02D-DDA3-D1740C7AA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E0714-C3D0-FF31-022B-D23EAF4B4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4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309FD-C2A9-C93A-DC41-DAF22F6A8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F149C-A18C-09A8-9BE9-A1F517732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776116-CCA1-947A-2211-43BDE287E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89584-ED7F-6865-1077-77E22B5D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362A89-49D1-AE0C-D096-88C04081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1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53C3-91F3-A91B-09B2-303F6AEA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79405-384E-3825-3F33-A3E03553F5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AB940-E2BB-AE3A-A847-73C9D32909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F0329-F010-2ADA-2BAF-5F7331D8C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ADA66-ED88-7D77-410F-7FCC02C69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10649-6DD9-5E15-A8E8-386F655A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97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D3D1E-28D8-8D07-7465-2E69A1E0B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32F85-7502-78B1-B32A-EC984D57F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0085E4-7BAD-06EA-B689-729519A182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A82862-CCEC-81D6-9F33-8B5728680E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F747E8-EC42-4606-8645-E2C61B15B6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E0F8A4-AF40-07AA-5FF9-0C6F0243D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920EF-EE8D-2259-E2E3-D3B3DE63C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FAD16E-8042-B4A2-72F0-B6925603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02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A9F0B-E68E-26D2-6041-C27BAFB7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299E65-A6FF-0F70-51B5-F331B7251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CE3EA2-746B-0BF8-0601-3B5517E7A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E94C36-E4AC-2064-7976-96796137D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9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D6129-8A57-E73C-74B4-E668D9583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7AC100-2644-9B7F-44C4-BCE05451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05F89B-22F7-6CCC-822E-48DF12C92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0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E1A90-50C1-9499-A3E2-3211E5914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57BD7-4680-EE9C-147D-CACB5515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81A244-C118-14F0-B783-F823E5C5E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0BAB3F-2966-8C62-7C86-2413C8C5C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56820-EBAC-4C77-07A6-1A4EA40DA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10D931-09A4-A98F-3132-8205AF82B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2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AFBDC-6851-754E-3380-3DE384DB3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B601B5-4569-4A16-4CDA-2C0565A12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18588-C5D8-C556-0F55-24426D19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F8FEA-1D19-EAE4-BB56-94E582101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2E24C2-4266-6443-B7D9-3A71C0B9F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B39C5-24BE-3AEE-6A3E-3F906F33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88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1CF4CE-E792-648F-E670-D95EEA7A7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67B31-061E-B0A1-D62E-9FEF36D1B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0E325-947D-05F8-553C-1718D512D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E7654D-E507-234A-9290-A8EB4C56F00C}" type="datetimeFigureOut">
              <a:rPr lang="en-US" smtClean="0"/>
              <a:t>6/13/25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57E449-69A8-EA15-71AA-9E7F1A7695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B7265-A2A1-28A8-F613-B9945CC98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0531-74AA-EE4C-B9B8-99D300584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3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E4C7B-6121-03DA-2C40-9E99604FE1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25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ell phone with text on it&#10;&#10;AI-generated content may be incorrect.">
            <a:extLst>
              <a:ext uri="{FF2B5EF4-FFF2-40B4-BE49-F238E27FC236}">
                <a16:creationId xmlns:a16="http://schemas.microsoft.com/office/drawing/2014/main" id="{4B7C543B-2A17-3CEB-54FC-8F2FE1B557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4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D80AE-7CE3-7591-A7E6-6F19E7750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ll phone with a screen&#10;&#10;AI-generated content may be incorrect.">
            <a:extLst>
              <a:ext uri="{FF2B5EF4-FFF2-40B4-BE49-F238E27FC236}">
                <a16:creationId xmlns:a16="http://schemas.microsoft.com/office/drawing/2014/main" id="{B50A25F1-2DC5-D4B4-CD05-580B6F823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1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7FAC36-68F1-E68C-DDD9-627265BB7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ell phone with text on it&#10;&#10;AI-generated content may be incorrect.">
            <a:extLst>
              <a:ext uri="{FF2B5EF4-FFF2-40B4-BE49-F238E27FC236}">
                <a16:creationId xmlns:a16="http://schemas.microsoft.com/office/drawing/2014/main" id="{52ACCE48-5F36-5B89-63BF-B692B32F3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03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Javier Monterrosa</dc:creator>
  <cp:lastModifiedBy>Javier Monterrosa</cp:lastModifiedBy>
  <cp:revision>2</cp:revision>
  <dcterms:created xsi:type="dcterms:W3CDTF">2025-06-13T19:02:43Z</dcterms:created>
  <dcterms:modified xsi:type="dcterms:W3CDTF">2025-06-13T19:06:53Z</dcterms:modified>
</cp:coreProperties>
</file>